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56" r:id="rId3"/>
    <p:sldId id="274" r:id="rId4"/>
    <p:sldId id="257" r:id="rId5"/>
    <p:sldId id="270" r:id="rId6"/>
    <p:sldId id="269" r:id="rId7"/>
    <p:sldId id="259" r:id="rId8"/>
    <p:sldId id="277" r:id="rId9"/>
    <p:sldId id="280" r:id="rId10"/>
    <p:sldId id="260" r:id="rId11"/>
    <p:sldId id="261" r:id="rId12"/>
    <p:sldId id="262" r:id="rId13"/>
    <p:sldId id="263" r:id="rId14"/>
    <p:sldId id="268" r:id="rId15"/>
    <p:sldId id="278" r:id="rId16"/>
    <p:sldId id="276" r:id="rId17"/>
    <p:sldId id="279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51238B-5BA4-4ADE-9ED2-089FE9D52724}">
          <p14:sldIdLst>
            <p14:sldId id="273"/>
            <p14:sldId id="256"/>
            <p14:sldId id="274"/>
            <p14:sldId id="257"/>
            <p14:sldId id="270"/>
            <p14:sldId id="269"/>
            <p14:sldId id="259"/>
            <p14:sldId id="277"/>
            <p14:sldId id="280"/>
            <p14:sldId id="260"/>
            <p14:sldId id="261"/>
            <p14:sldId id="262"/>
            <p14:sldId id="263"/>
            <p14:sldId id="268"/>
            <p14:sldId id="278"/>
            <p14:sldId id="276"/>
            <p14:sldId id="279"/>
            <p14:sldId id="272"/>
          </p14:sldIdLst>
        </p14:section>
        <p14:section name="Untitled Section" id="{C55077FC-4E27-4EB1-BD5C-CF668394AAF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454295-FE4F-4092-B802-4A8B2AE78CA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B7CF5B4-0E0C-4B65-B361-8F6E4E6D029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BY: JEREMY GONZALEZ</a:t>
            </a:r>
          </a:p>
          <a:p>
            <a:r>
              <a:rPr lang="en-US" dirty="0" smtClean="0"/>
              <a:t>TEACHER: MS TUEL</a:t>
            </a:r>
          </a:p>
          <a:p>
            <a:r>
              <a:rPr lang="en-US" dirty="0" smtClean="0"/>
              <a:t>DATE: </a:t>
            </a:r>
            <a:r>
              <a:rPr lang="en-US" dirty="0" smtClean="0"/>
              <a:t>FEBRUARY </a:t>
            </a:r>
            <a:r>
              <a:rPr lang="en-US" dirty="0" smtClean="0"/>
              <a:t>19</a:t>
            </a:r>
            <a:r>
              <a:rPr lang="en-US" dirty="0" smtClean="0"/>
              <a:t>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35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BORN </a:t>
            </a:r>
            <a:r>
              <a:rPr lang="en-US" dirty="0"/>
              <a:t>O</a:t>
            </a:r>
            <a:r>
              <a:rPr lang="en-US" dirty="0" smtClean="0"/>
              <a:t>N </a:t>
            </a:r>
            <a:r>
              <a:rPr lang="en-US" dirty="0" smtClean="0"/>
              <a:t>FEBUARY16,1893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133600"/>
            <a:ext cx="5562600" cy="3581400"/>
          </a:xfrm>
        </p:spPr>
      </p:pic>
    </p:spTree>
    <p:extLst>
      <p:ext uri="{BB962C8B-B14F-4D97-AF65-F5344CB8AC3E}">
        <p14:creationId xmlns:p14="http://schemas.microsoft.com/office/powerpoint/2010/main" val="9404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DIED </a:t>
            </a:r>
            <a:r>
              <a:rPr lang="en-US" dirty="0" smtClean="0"/>
              <a:t>ON </a:t>
            </a:r>
            <a:r>
              <a:rPr lang="en-US" dirty="0" smtClean="0"/>
              <a:t>MAY16,1961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09800"/>
            <a:ext cx="6477000" cy="4038600"/>
          </a:xfrm>
        </p:spPr>
      </p:pic>
    </p:spTree>
    <p:extLst>
      <p:ext uri="{BB962C8B-B14F-4D97-AF65-F5344CB8AC3E}">
        <p14:creationId xmlns:p14="http://schemas.microsoft.com/office/powerpoint/2010/main" val="1772809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BECAME AN INVENTOR AT AGE 21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133600"/>
            <a:ext cx="5715000" cy="3657600"/>
          </a:xfrm>
        </p:spPr>
      </p:pic>
    </p:spTree>
    <p:extLst>
      <p:ext uri="{BB962C8B-B14F-4D97-AF65-F5344CB8AC3E}">
        <p14:creationId xmlns:p14="http://schemas.microsoft.com/office/powerpoint/2010/main" val="16954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HE </a:t>
            </a:r>
            <a:r>
              <a:rPr lang="en-US" dirty="0" smtClean="0"/>
              <a:t>LIVED: CATHOLIC </a:t>
            </a:r>
            <a:r>
              <a:rPr lang="en-US" dirty="0" smtClean="0"/>
              <a:t>CHURCH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6400"/>
            <a:ext cx="5867400" cy="4260850"/>
          </a:xfrm>
        </p:spPr>
      </p:pic>
    </p:spTree>
    <p:extLst>
      <p:ext uri="{BB962C8B-B14F-4D97-AF65-F5344CB8AC3E}">
        <p14:creationId xmlns:p14="http://schemas.microsoft.com/office/powerpoint/2010/main" val="4043195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 RAN AWAY AT AGE 7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676400"/>
            <a:ext cx="5867400" cy="4267199"/>
          </a:xfrm>
        </p:spPr>
      </p:pic>
    </p:spTree>
    <p:extLst>
      <p:ext uri="{BB962C8B-B14F-4D97-AF65-F5344CB8AC3E}">
        <p14:creationId xmlns:p14="http://schemas.microsoft.com/office/powerpoint/2010/main" val="396159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</a:t>
            </a:r>
            <a:r>
              <a:rPr lang="en-US" dirty="0" smtClean="0"/>
              <a:t>accomplishment was to make a vehicle that </a:t>
            </a:r>
            <a:r>
              <a:rPr lang="en-US" dirty="0" smtClean="0"/>
              <a:t>carries </a:t>
            </a:r>
            <a:r>
              <a:rPr lang="en-US" dirty="0" smtClean="0"/>
              <a:t>ice cream to children.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590800"/>
            <a:ext cx="76200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28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found all my information on </a:t>
            </a:r>
            <a:endParaRPr lang="en-US" dirty="0" smtClean="0"/>
          </a:p>
          <a:p>
            <a:pPr lvl="1"/>
            <a:r>
              <a:rPr lang="en-US" dirty="0" smtClean="0"/>
              <a:t>http/africanamericaninventors.org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http://</a:t>
            </a:r>
            <a:r>
              <a:rPr lang="en-US" dirty="0" smtClean="0"/>
              <a:t>www.histarch.illinois.edu</a:t>
            </a:r>
          </a:p>
          <a:p>
            <a:pPr lvl="1"/>
            <a:r>
              <a:rPr lang="en-US" dirty="0" smtClean="0"/>
              <a:t>http</a:t>
            </a:r>
            <a:r>
              <a:rPr lang="en-US" dirty="0" smtClean="0"/>
              <a:t>://freemaninstitute.com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9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 learned from this inventor is that he is a smart man who helped a lot of people for no cost.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8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4" name="j0214098.wav">
            <a:hlinkClick r:id="" action="ppaction://media"/>
          </p:cNvPr>
          <p:cNvPicPr>
            <a:picLocks noGrp="1" noChangeAspect="1"/>
          </p:cNvPicPr>
          <p:nvPr>
            <p:ph idx="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819400" y="1897063"/>
            <a:ext cx="3581400" cy="2362200"/>
          </a:xfrm>
        </p:spPr>
      </p:pic>
    </p:spTree>
    <p:extLst>
      <p:ext uri="{BB962C8B-B14F-4D97-AF65-F5344CB8AC3E}">
        <p14:creationId xmlns:p14="http://schemas.microsoft.com/office/powerpoint/2010/main" val="39880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305800" cy="1828800"/>
          </a:xfrm>
        </p:spPr>
        <p:txBody>
          <a:bodyPr/>
          <a:lstStyle/>
          <a:p>
            <a:r>
              <a:rPr lang="en-US" dirty="0" smtClean="0"/>
              <a:t>FREDERICK MCKINLEY JONES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306910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6200"/>
            <a:ext cx="45719" cy="1695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352800"/>
            <a:ext cx="5943600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18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HE WORKED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WERNER TRANSPORTATION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09801"/>
            <a:ext cx="69342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2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 </a:t>
            </a:r>
            <a:r>
              <a:rPr lang="en-US" dirty="0" smtClean="0"/>
              <a:t>INVENTION: THE </a:t>
            </a:r>
            <a:r>
              <a:rPr lang="en-US" dirty="0" smtClean="0"/>
              <a:t>ICE CREAM TRUCK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981200"/>
            <a:ext cx="7467600" cy="4419599"/>
          </a:xfrm>
        </p:spPr>
      </p:pic>
    </p:spTree>
    <p:extLst>
      <p:ext uri="{BB962C8B-B14F-4D97-AF65-F5344CB8AC3E}">
        <p14:creationId xmlns:p14="http://schemas.microsoft.com/office/powerpoint/2010/main" val="319991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  <p:sndAc>
          <p:endSnd/>
        </p:sndAc>
      </p:transition>
    </mc:Choice>
    <mc:Fallback xmlns="">
      <p:transition spd="slow">
        <p:fade/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kids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743200"/>
            <a:ext cx="4572000" cy="2514600"/>
          </a:xfrm>
        </p:spPr>
      </p:pic>
      <p:pic>
        <p:nvPicPr>
          <p:cNvPr id="2050" name="Picture 2" descr="C:\Users\polk\AppData\Local\Microsoft\Windows\Temporary Internet Files\Content.IE5\W3WRS4DA\no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066800"/>
            <a:ext cx="55626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13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Didn’t get married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133600"/>
            <a:ext cx="5105400" cy="3524250"/>
          </a:xfrm>
        </p:spPr>
      </p:pic>
      <p:pic>
        <p:nvPicPr>
          <p:cNvPr id="3074" name="Picture 2" descr="C:\Users\polk\AppData\Local\Microsoft\Windows\Temporary Internet Files\Content.IE5\W3WRS4DA\no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762000"/>
            <a:ext cx="6858000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76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LEARNED ABOUT CARS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2133601"/>
            <a:ext cx="6781800" cy="3962400"/>
          </a:xfrm>
        </p:spPr>
      </p:pic>
    </p:spTree>
    <p:extLst>
      <p:ext uri="{BB962C8B-B14F-4D97-AF65-F5344CB8AC3E}">
        <p14:creationId xmlns:p14="http://schemas.microsoft.com/office/powerpoint/2010/main" val="372595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Hobbies were learning about cars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133600"/>
            <a:ext cx="6553200" cy="3962400"/>
          </a:xfrm>
        </p:spPr>
      </p:pic>
    </p:spTree>
    <p:extLst>
      <p:ext uri="{BB962C8B-B14F-4D97-AF65-F5344CB8AC3E}">
        <p14:creationId xmlns:p14="http://schemas.microsoft.com/office/powerpoint/2010/main" val="208733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child hood was mostly spent cleaning the </a:t>
            </a:r>
            <a:r>
              <a:rPr lang="en-US" dirty="0" smtClean="0"/>
              <a:t>Catholic </a:t>
            </a:r>
            <a:r>
              <a:rPr lang="en-US" dirty="0" smtClean="0"/>
              <a:t>church he lived </a:t>
            </a:r>
            <a:r>
              <a:rPr lang="en-US" dirty="0" smtClean="0"/>
              <a:t>in.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971800"/>
            <a:ext cx="54864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5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133</Words>
  <Application>Microsoft Office PowerPoint</Application>
  <PresentationFormat>On-screen Show (4:3)</PresentationFormat>
  <Paragraphs>24</Paragraphs>
  <Slides>18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PowerPoint Presentation</vt:lpstr>
      <vt:lpstr>FREDERICK MCKINLEY JONES</vt:lpstr>
      <vt:lpstr>WHERE HE WORKED </vt:lpstr>
      <vt:lpstr>HIS INVENTION: THE ICE CREAM TRUCK</vt:lpstr>
      <vt:lpstr>No kids</vt:lpstr>
      <vt:lpstr>Didn’t get married</vt:lpstr>
      <vt:lpstr>LEARNED ABOUT CARS</vt:lpstr>
      <vt:lpstr>Hobbies were learning about cars</vt:lpstr>
      <vt:lpstr>PowerPoint Presentation</vt:lpstr>
      <vt:lpstr>BORN ON FEBUARY16,1893</vt:lpstr>
      <vt:lpstr>DIED ON MAY16,1961</vt:lpstr>
      <vt:lpstr>BECAME AN INVENTOR AT AGE 21</vt:lpstr>
      <vt:lpstr>WHERE HE LIVED: CATHOLIC CHURCH</vt:lpstr>
      <vt:lpstr>HE RAN AWAY AT AGE 7</vt:lpstr>
      <vt:lpstr>PowerPoint Presentation</vt:lpstr>
      <vt:lpstr>PowerPoint Presentation</vt:lpstr>
      <vt:lpstr>PowerPoint Presentation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</dc:creator>
  <cp:lastModifiedBy>staff</cp:lastModifiedBy>
  <cp:revision>14</cp:revision>
  <dcterms:created xsi:type="dcterms:W3CDTF">2015-02-17T19:53:00Z</dcterms:created>
  <dcterms:modified xsi:type="dcterms:W3CDTF">2015-04-22T18:57:46Z</dcterms:modified>
</cp:coreProperties>
</file>